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8"/>
  </p:notesMasterIdLst>
  <p:handoutMasterIdLst>
    <p:handoutMasterId r:id="rId9"/>
  </p:handoutMasterIdLst>
  <p:sldIdLst>
    <p:sldId id="489" r:id="rId2"/>
    <p:sldId id="515" r:id="rId3"/>
    <p:sldId id="517" r:id="rId4"/>
    <p:sldId id="518" r:id="rId5"/>
    <p:sldId id="519" r:id="rId6"/>
    <p:sldId id="520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vo" initials="p" lastIdx="0" clrIdx="0"/>
  <p:cmAuthor id="1" name="Казаков Максим Олегович" initials="U" lastIdx="0" clrIdx="1">
    <p:extLst>
      <p:ext uri="{19B8F6BF-5375-455C-9EA6-DF929625EA0E}">
        <p15:presenceInfo xmlns:p15="http://schemas.microsoft.com/office/powerpoint/2012/main" userId="Казаков Максим Олег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D0D8E8"/>
    <a:srgbClr val="016073"/>
    <a:srgbClr val="0B68B5"/>
    <a:srgbClr val="016F85"/>
    <a:srgbClr val="FFFFCC"/>
    <a:srgbClr val="0000FF"/>
    <a:srgbClr val="F7BFD2"/>
    <a:srgbClr val="003300"/>
    <a:srgbClr val="018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6" autoAdjust="0"/>
    <p:restoredTop sz="98687" autoAdjust="0"/>
  </p:normalViewPr>
  <p:slideViewPr>
    <p:cSldViewPr snapToGrid="0">
      <p:cViewPr varScale="1">
        <p:scale>
          <a:sx n="110" d="100"/>
          <a:sy n="110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192" y="-84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723377" cy="4973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r>
              <a:rPr lang="ru-RU" sz="1100" dirty="0">
                <a:latin typeface="Bookman Old Style" panose="02050604050505020204" pitchFamily="18" charset="0"/>
              </a:rPr>
              <a:t>Визит ГПН_4 апреля 2019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550165E-165D-4697-B0E0-B2877BEDF7ED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r>
              <a:rPr lang="ru-RU" dirty="0"/>
              <a:t>Исп. Шубина Л.Г.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DAE3AA43-9303-4308-8476-6B2DD069ED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989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086B694D-5D1C-488B-80AA-1DAECCB6C5AE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1286E379-3AE5-4617-9A2E-28FAAF5CF8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67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8023485" cy="882119"/>
          </a:xfrm>
        </p:spPr>
        <p:txBody>
          <a:bodyPr anchor="t">
            <a:normAutofit/>
          </a:bodyPr>
          <a:lstStyle>
            <a:lvl1pPr algn="l">
              <a:defRPr sz="2400" b="1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, </a:t>
            </a:r>
            <a:r>
              <a:rPr lang="ru-RU" dirty="0"/>
              <a:t>шрифт</a:t>
            </a:r>
            <a:r>
              <a:rPr lang="de-DE" dirty="0"/>
              <a:t> </a:t>
            </a:r>
            <a:r>
              <a:rPr lang="en-US" dirty="0"/>
              <a:t>Bookman Old Style, bold/regular,</a:t>
            </a:r>
            <a:r>
              <a:rPr lang="ru-RU" dirty="0"/>
              <a:t> 24-34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Новосибирск,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Бел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0323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465881"/>
            <a:ext cx="7781401" cy="1270919"/>
          </a:xfrm>
        </p:spPr>
        <p:txBody>
          <a:bodyPr anchor="t">
            <a:normAutofit/>
          </a:bodyPr>
          <a:lstStyle>
            <a:lvl1pPr algn="l">
              <a:defRPr sz="2800" b="0" baseline="0"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, </a:t>
            </a:r>
            <a:br>
              <a:rPr lang="en-US" dirty="0"/>
            </a:br>
            <a:r>
              <a:rPr lang="ru-RU" dirty="0"/>
              <a:t>шрифт</a:t>
            </a:r>
            <a:r>
              <a:rPr lang="de-DE" dirty="0"/>
              <a:t> </a:t>
            </a:r>
            <a:r>
              <a:rPr lang="en-US" dirty="0"/>
              <a:t>Bookman Old Style,</a:t>
            </a:r>
            <a:br>
              <a:rPr lang="en-US" dirty="0"/>
            </a:br>
            <a:r>
              <a:rPr lang="en-US" dirty="0"/>
              <a:t>bold/regular,</a:t>
            </a:r>
            <a:r>
              <a:rPr lang="ru-RU" dirty="0"/>
              <a:t> 24-34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6184496"/>
            <a:ext cx="4905375" cy="31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Bookman Old Style" panose="0205060405050502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Novosibirsk</a:t>
            </a:r>
            <a:r>
              <a:rPr lang="ru-RU" dirty="0"/>
              <a:t>, 2017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9008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/Цвет/Ру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цветной подложкой – русский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31095174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Цвет/Анг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цветной подложкой – английский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277760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Ру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белой подложкой – русский  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12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109273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/Белый/Англ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23888" y="356139"/>
            <a:ext cx="8193010" cy="863062"/>
          </a:xfrm>
        </p:spPr>
        <p:txBody>
          <a:bodyPr anchor="t">
            <a:noAutofit/>
          </a:bodyPr>
          <a:lstStyle>
            <a:lvl1pPr algn="l">
              <a:defRPr lang="ru-RU" dirty="0"/>
            </a:lvl1pPr>
          </a:lstStyle>
          <a:p>
            <a:r>
              <a:rPr lang="ru-RU" dirty="0"/>
              <a:t>Слайд с белой подложкой – английский</a:t>
            </a:r>
            <a:br>
              <a:rPr lang="ru-RU" dirty="0"/>
            </a:br>
            <a:r>
              <a:rPr lang="ru-RU" dirty="0"/>
              <a:t>Образец заголовка /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2203075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текста, </a:t>
            </a:r>
            <a:r>
              <a:rPr lang="ru-RU" sz="1400" baseline="0" dirty="0">
                <a:solidFill>
                  <a:srgbClr val="000000"/>
                </a:solidFill>
              </a:rPr>
              <a:t>шрифт </a:t>
            </a:r>
            <a:r>
              <a:rPr lang="en-US" sz="1400" baseline="0" dirty="0">
                <a:solidFill>
                  <a:srgbClr val="000000"/>
                </a:solidFill>
              </a:rPr>
              <a:t>Calibri,</a:t>
            </a:r>
            <a:r>
              <a:rPr lang="ru-RU" sz="1400" baseline="0" dirty="0">
                <a:solidFill>
                  <a:srgbClr val="000000"/>
                </a:solidFill>
              </a:rPr>
              <a:t> размер пользовательский от 14 </a:t>
            </a:r>
            <a:r>
              <a:rPr lang="de-DE" sz="1400" baseline="0" dirty="0" err="1">
                <a:solidFill>
                  <a:srgbClr val="000000"/>
                </a:solidFill>
              </a:rPr>
              <a:t>pt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850314"/>
            <a:ext cx="8193010" cy="345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871038"/>
                </a:solidFill>
              </a:defRPr>
            </a:lvl1pPr>
            <a:lvl2pPr>
              <a:defRPr sz="1400">
                <a:solidFill>
                  <a:srgbClr val="871038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ru-RU" dirty="0"/>
              <a:t>Образец выделения цветом</a:t>
            </a:r>
            <a:endParaRPr lang="ru-RU" sz="1400" baseline="0" dirty="0">
              <a:solidFill>
                <a:srgbClr val="0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1452214"/>
            <a:ext cx="8193010" cy="38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rgbClr val="0184A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подзаголовка, шрифт </a:t>
            </a:r>
            <a:r>
              <a:rPr lang="en-US" dirty="0"/>
              <a:t>Calibri, bold, </a:t>
            </a:r>
            <a:r>
              <a:rPr lang="ru-RU" dirty="0"/>
              <a:t>размер 18-24 </a:t>
            </a:r>
            <a:r>
              <a:rPr lang="de-DE" dirty="0" err="1"/>
              <a:t>pt</a:t>
            </a:r>
            <a:endParaRPr lang="ru-RU" dirty="0"/>
          </a:p>
        </p:txBody>
      </p:sp>
      <p:sp>
        <p:nvSpPr>
          <p:cNvPr id="7" name="Рисунок 13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3479800"/>
            <a:ext cx="3502025" cy="222885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600">
                <a:solidFill>
                  <a:srgbClr val="0184A0"/>
                </a:solidFill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0" name="Текст 15"/>
          <p:cNvSpPr>
            <a:spLocks noGrp="1"/>
          </p:cNvSpPr>
          <p:nvPr>
            <p:ph type="body" sz="quarter" idx="18" hasCustomPrompt="1"/>
          </p:nvPr>
        </p:nvSpPr>
        <p:spPr>
          <a:xfrm>
            <a:off x="3836525" y="4939198"/>
            <a:ext cx="1620140" cy="286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B9CAD1"/>
              </a:gs>
            </a:gsLst>
            <a:lin ang="5400000" scaled="1"/>
          </a:gradFill>
        </p:spPr>
        <p:txBody>
          <a:bodyPr>
            <a:spAutoFit/>
          </a:bodyPr>
          <a:lstStyle>
            <a:lvl1pPr marL="0" indent="0">
              <a:buNone/>
              <a:defRPr sz="14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Подпись к рисунку</a:t>
            </a:r>
          </a:p>
        </p:txBody>
      </p:sp>
    </p:spTree>
    <p:extLst>
      <p:ext uri="{BB962C8B-B14F-4D97-AF65-F5344CB8AC3E}">
        <p14:creationId xmlns:p14="http://schemas.microsoft.com/office/powerpoint/2010/main" val="151759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Цв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Слайд с цветной подложкой / Образец заголовка /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маркированного списка, шрифт </a:t>
            </a:r>
            <a:r>
              <a:rPr lang="en-US" dirty="0"/>
              <a:t>Calibri, </a:t>
            </a:r>
            <a:r>
              <a:rPr lang="ru-RU" dirty="0"/>
              <a:t>размер пользовательский от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Текст для смысловых выделений, шрифт </a:t>
            </a:r>
            <a:r>
              <a:rPr lang="de-DE" dirty="0"/>
              <a:t>Calibri, </a:t>
            </a:r>
            <a:r>
              <a:rPr lang="de-DE" dirty="0" err="1"/>
              <a:t>bold</a:t>
            </a:r>
            <a:r>
              <a:rPr lang="de-DE" dirty="0"/>
              <a:t>/</a:t>
            </a:r>
            <a:r>
              <a:rPr lang="de-DE" dirty="0" err="1"/>
              <a:t>regular</a:t>
            </a:r>
            <a:r>
              <a:rPr lang="de-DE" dirty="0"/>
              <a:t>, </a:t>
            </a:r>
            <a:r>
              <a:rPr lang="ru-RU" dirty="0"/>
              <a:t>размер пользовательский от 14 </a:t>
            </a:r>
            <a:r>
              <a:rPr lang="de-DE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6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/Бел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7966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/>
              <a:t>Слайд с белой подложкой / Образец заголовка /</a:t>
            </a:r>
            <a:br>
              <a:rPr lang="ru-RU" dirty="0"/>
            </a:br>
            <a:r>
              <a:rPr lang="ru-RU" dirty="0"/>
              <a:t>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716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3"/>
              </a:buBlip>
              <a:defRPr sz="1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Образец маркированного списка, шрифт </a:t>
            </a:r>
            <a:r>
              <a:rPr lang="en-US" dirty="0"/>
              <a:t>Calibri, </a:t>
            </a:r>
            <a:r>
              <a:rPr lang="ru-RU" dirty="0"/>
              <a:t>размер пользовательский от</a:t>
            </a:r>
            <a:r>
              <a:rPr lang="en-US" dirty="0"/>
              <a:t> 14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797057"/>
            <a:ext cx="7886700" cy="63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0184A0"/>
                </a:solidFill>
              </a:defRPr>
            </a:lvl1pPr>
          </a:lstStyle>
          <a:p>
            <a:pPr lvl="0"/>
            <a:r>
              <a:rPr lang="ru-RU" dirty="0"/>
              <a:t>Текст для смысловых выделений, шрифт </a:t>
            </a:r>
            <a:r>
              <a:rPr lang="de-DE" dirty="0"/>
              <a:t>Calibri, </a:t>
            </a:r>
            <a:r>
              <a:rPr lang="de-DE" dirty="0" err="1"/>
              <a:t>bold</a:t>
            </a:r>
            <a:r>
              <a:rPr lang="de-DE" dirty="0"/>
              <a:t>/</a:t>
            </a:r>
            <a:r>
              <a:rPr lang="de-DE" dirty="0" err="1"/>
              <a:t>regular</a:t>
            </a:r>
            <a:r>
              <a:rPr lang="de-DE" dirty="0"/>
              <a:t>, </a:t>
            </a:r>
            <a:r>
              <a:rPr lang="ru-RU" dirty="0"/>
              <a:t>размер пользовательский от 14 </a:t>
            </a:r>
            <a:r>
              <a:rPr lang="de-DE" dirty="0" err="1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77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я вставки объектов/Цв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17387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6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Заголовок, шрифт </a:t>
            </a:r>
            <a:r>
              <a:rPr lang="en-US" dirty="0"/>
              <a:t>Calibri, bold, </a:t>
            </a:r>
            <a:r>
              <a:rPr lang="ru-RU" dirty="0"/>
              <a:t>размер 18 – 28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8761750" y="6161478"/>
            <a:ext cx="449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2617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79" y="1747920"/>
            <a:ext cx="8817746" cy="75725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ФИО претендента</a:t>
            </a:r>
            <a:endParaRPr lang="ru-RU" b="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880" y="2682731"/>
            <a:ext cx="8023485" cy="882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noProof="0" dirty="0">
                <a:latin typeface="Bookman Old Style" panose="02050604050505020204" pitchFamily="18" charset="0"/>
                <a:ea typeface="+mj-ea"/>
                <a:cs typeface="+mj-cs"/>
              </a:rPr>
              <a:t>Конкурсная должность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97506" y="6117910"/>
            <a:ext cx="3230310" cy="319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Институт катализа СО РАН. г. Новосибирск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80" y="3742409"/>
            <a:ext cx="8023485" cy="882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>
                <a:latin typeface="Bookman Old Style" panose="02050604050505020204" pitchFamily="18" charset="0"/>
                <a:ea typeface="+mj-ea"/>
                <a:cs typeface="+mj-cs"/>
              </a:rPr>
              <a:t>Подразделение</a:t>
            </a:r>
            <a:endParaRPr kumimoji="0" lang="ru-RU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318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научные результаты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23888" y="1117759"/>
            <a:ext cx="8193010" cy="899048"/>
          </a:xfrm>
        </p:spPr>
        <p:txBody>
          <a:bodyPr/>
          <a:lstStyle/>
          <a:p>
            <a:r>
              <a:rPr lang="ru-RU" i="1" dirty="0"/>
              <a:t>Основные научные результаты за период в 5 полных календарных лет, предшествующих году избрания по конкурсу</a:t>
            </a:r>
          </a:p>
          <a:p>
            <a:r>
              <a:rPr lang="ru-RU" i="1" dirty="0"/>
              <a:t>Не более 3 слайдов</a:t>
            </a:r>
          </a:p>
        </p:txBody>
      </p:sp>
    </p:spTree>
    <p:extLst>
      <p:ext uri="{BB962C8B-B14F-4D97-AF65-F5344CB8AC3E}">
        <p14:creationId xmlns:p14="http://schemas.microsoft.com/office/powerpoint/2010/main" val="33802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работ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23888" y="1032301"/>
            <a:ext cx="8193010" cy="899048"/>
          </a:xfrm>
        </p:spPr>
        <p:txBody>
          <a:bodyPr/>
          <a:lstStyle/>
          <a:p>
            <a:r>
              <a:rPr lang="ru-RU" i="1" dirty="0"/>
              <a:t>План работ на период, соответствующий сроку объявленной вакансии</a:t>
            </a:r>
          </a:p>
          <a:p>
            <a:r>
              <a:rPr lang="ru-RU" i="1" dirty="0"/>
              <a:t>1 слайд</a:t>
            </a:r>
          </a:p>
        </p:txBody>
      </p:sp>
    </p:spTree>
    <p:extLst>
      <p:ext uri="{BB962C8B-B14F-4D97-AF65-F5344CB8AC3E}">
        <p14:creationId xmlns:p14="http://schemas.microsoft.com/office/powerpoint/2010/main" val="381067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Публикационная активность в 2018-2023 гг.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4</a:t>
            </a:fld>
            <a:endParaRPr lang="ru-RU" dirty="0"/>
          </a:p>
        </p:txBody>
      </p:sp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16309"/>
              </p:ext>
            </p:extLst>
          </p:nvPr>
        </p:nvGraphicFramePr>
        <p:xfrm>
          <a:off x="827088" y="2276475"/>
          <a:ext cx="7848600" cy="2349500"/>
        </p:xfrm>
        <a:graphic>
          <a:graphicData uri="http://schemas.openxmlformats.org/drawingml/2006/table">
            <a:tbl>
              <a:tblPr/>
              <a:tblGrid>
                <a:gridCol w="583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Монографии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Статьи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Патенты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Тезисы конференций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08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Участие в выполнении фундаментальных</a:t>
            </a:r>
            <a:br>
              <a:rPr lang="ru-RU" altLang="ru-RU" dirty="0"/>
            </a:br>
            <a:r>
              <a:rPr lang="ru-RU" altLang="ru-RU" dirty="0"/>
              <a:t>и прикладных исследований в 2018-2023 гг.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Подготовка научных кадров высшей квалификации в 2018-2023 гг.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276223"/>
      </p:ext>
    </p:extLst>
  </p:cSld>
  <p:clrMapOvr>
    <a:masterClrMapping/>
  </p:clrMapOvr>
</p:sld>
</file>

<file path=ppt/theme/theme1.xml><?xml version="1.0" encoding="utf-8"?>
<a:theme xmlns:a="http://schemas.openxmlformats.org/drawingml/2006/main" name="5_Catalysis">
  <a:themeElements>
    <a:clrScheme name="Catalysis">
      <a:dk1>
        <a:srgbClr val="085E7F"/>
      </a:dk1>
      <a:lt1>
        <a:sysClr val="window" lastClr="FFFFFF"/>
      </a:lt1>
      <a:dk2>
        <a:srgbClr val="44546A"/>
      </a:dk2>
      <a:lt2>
        <a:srgbClr val="E7E6E6"/>
      </a:lt2>
      <a:accent1>
        <a:srgbClr val="085E7F"/>
      </a:accent1>
      <a:accent2>
        <a:srgbClr val="0184A0"/>
      </a:accent2>
      <a:accent3>
        <a:srgbClr val="A5A5A5"/>
      </a:accent3>
      <a:accent4>
        <a:srgbClr val="871038"/>
      </a:accent4>
      <a:accent5>
        <a:srgbClr val="0B68B5"/>
      </a:accent5>
      <a:accent6>
        <a:srgbClr val="7B7B7B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-ИК" id="{9B217D49-266C-4E32-99B6-0752048B41B3}" vid="{84BBB568-79E5-47DE-9622-F07541BE44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39816</TotalTime>
  <Words>90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Calibri</vt:lpstr>
      <vt:lpstr>5_Catalysis</vt:lpstr>
      <vt:lpstr>ФИО претендента</vt:lpstr>
      <vt:lpstr>Основные научные результаты</vt:lpstr>
      <vt:lpstr>План работ</vt:lpstr>
      <vt:lpstr>Публикационная активность в 2018-2023 гг.</vt:lpstr>
      <vt:lpstr>Участие в выполнении фундаментальных и прикладных исследований в 2018-2023 гг.</vt:lpstr>
      <vt:lpstr>Подготовка научных кадров высшей квалификации в 2018-2023 гг.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Maxim Kazakov</cp:lastModifiedBy>
  <cp:revision>500</cp:revision>
  <cp:lastPrinted>2019-05-29T03:41:22Z</cp:lastPrinted>
  <dcterms:created xsi:type="dcterms:W3CDTF">2017-12-12T05:52:09Z</dcterms:created>
  <dcterms:modified xsi:type="dcterms:W3CDTF">2023-03-22T03:23:24Z</dcterms:modified>
</cp:coreProperties>
</file>